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4225-9FC6-4C2A-BF7E-AAD30E1A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79B25-044F-4BA4-B918-AB618CF9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531D-BAB0-4219-8FD1-493450198A73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FCA0E-C6ED-4F0F-AEC4-A6F236D1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5F1B1-ADAD-439A-8D17-22C30F0E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F05E-7249-47D5-B1D1-C08771F9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32A23-1957-456C-99ED-25243AA1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D7147-2AC4-48FC-9E7B-FE29639A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D17D2-328C-47A0-A649-D6563D97C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531D-BAB0-4219-8FD1-493450198A73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A0C80-7D46-4412-84F9-21EED5F22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3D068-B422-4A1F-ACA4-35818FCA8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F05E-7249-47D5-B1D1-C08771F9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47D29A-7B90-4455-B764-3EB11A49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7300">
                <a:solidFill>
                  <a:srgbClr val="FFFFFF"/>
                </a:solidFill>
              </a:rPr>
              <a:t>แบบรายงานผลการดำเนินงาน</a:t>
            </a:r>
            <a:br>
              <a:rPr lang="en-GB">
                <a:solidFill>
                  <a:srgbClr val="FFFFFF"/>
                </a:solidFill>
              </a:rPr>
            </a:br>
            <a:r>
              <a:rPr lang="th-TH">
                <a:solidFill>
                  <a:schemeClr val="accent4"/>
                </a:solidFill>
              </a:rPr>
              <a:t>โรงพยาบาลเค็มน้อย อร่อย (3) ดี</a:t>
            </a:r>
            <a:endParaRPr lang="en-US" sz="660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1B04B-44F0-4522-A986-EAC0E240D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8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D70A5C-3535-48F4-963A-042AAF83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/>
              <a:t>เป้าหมายการดำเนินงาน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97C53-E456-4B0C-AEDC-BF40460BC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0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EE7B2-DBD7-41FB-BFA6-396F432C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>
                <a:solidFill>
                  <a:srgbClr val="FFFFFF"/>
                </a:solidFill>
              </a:rPr>
              <a:t>วิธีการดำเนินงาน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7865D-E8D6-4529-98A7-107288963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0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7F966C-9147-4F39-A284-A8A6D7C4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/>
              <a:t>ผลการปรับสูตรอาหารเพื่อลดโซเดียม</a:t>
            </a:r>
            <a:br>
              <a:rPr lang="th-TH" b="1"/>
            </a:br>
            <a:r>
              <a:rPr lang="th-TH" sz="2400" b="1"/>
              <a:t>สำหรับผู้ป่วยใน (</a:t>
            </a:r>
            <a:r>
              <a:rPr lang="en-GB" sz="2400" b="1"/>
              <a:t>IPD</a:t>
            </a:r>
            <a:r>
              <a:rPr lang="th-TH" sz="2400" b="1"/>
              <a:t>) ที่ไม่มีข้อจำกัด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66AFE-012F-4FAC-9ABE-99F747602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487DF-746C-46D7-A03B-43C0CC0D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/>
              <a:t>การยอมรับของผู้ป่วยอาหารเพื่อลดโซเดียม</a:t>
            </a:r>
            <a:r>
              <a:rPr lang="th-TH" sz="2400" b="1"/>
              <a:t>สำหรับผู้ป่วยใน (</a:t>
            </a:r>
            <a:r>
              <a:rPr lang="en-GB" sz="2400" b="1"/>
              <a:t>IPD</a:t>
            </a:r>
            <a:r>
              <a:rPr lang="th-TH" sz="2400" b="1"/>
              <a:t>) ที่ไม่มีข้อจำกัด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C8D84-F75E-47BE-AB8D-4D61E8855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77CCCC-26F1-454B-A611-5968D881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700" b="1"/>
              <a:t>ผลการปรับสูตรอาหารเพื่อลดโซเดียมสำหรับร้านค้าสถานบริการ</a:t>
            </a:r>
            <a:endParaRPr lang="en-US" sz="3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82F52-0905-48C9-BEEA-5E1820B2D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035B81-7B10-40AC-AB9F-31EEEDA1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ผลการการประเมิน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ความพึงพอใจของผู้ป่วย/</a:t>
            </a:r>
            <a:br>
              <a:rPr lang="th-TH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มารับบริการ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9E825-C446-42B5-BAB3-D666F4C82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29339C-09D4-44EE-8500-ED882FF7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9810D-0238-45C0-ABB6-35E7D0C95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0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9E6037-B0EC-45A9-BFC2-594061D7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kern="1200">
                <a:latin typeface="+mj-lt"/>
                <a:ea typeface="+mj-ea"/>
                <a:cs typeface="+mj-cs"/>
              </a:rPr>
              <a:t>จบการนำเสนอ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85F17-FF2A-4BDC-9E0E-F8B59F74B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7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Office Theme</vt:lpstr>
      <vt:lpstr>แบบรายงานผลการดำเนินงาน โรงพยาบาลเค็มน้อย อร่อย (3) ดี</vt:lpstr>
      <vt:lpstr>เป้าหมายการดำเนินงาน</vt:lpstr>
      <vt:lpstr>วิธีการดำเนินงาน</vt:lpstr>
      <vt:lpstr>ผลการปรับสูตรอาหารเพื่อลดโซเดียม สำหรับผู้ป่วยใน (IPD) ที่ไม่มีข้อจำกัด</vt:lpstr>
      <vt:lpstr>การยอมรับของผู้ป่วยอาหารเพื่อลดโซเดียมสำหรับผู้ป่วยใน (IPD) ที่ไม่มีข้อจำกัด</vt:lpstr>
      <vt:lpstr>ผลการปรับสูตรอาหารเพื่อลดโซเดียมสำหรับร้านค้าสถานบริการ</vt:lpstr>
      <vt:lpstr>ผลการการประเมิน ความพึงพอใจของผู้ป่วย/ มารับบริการ</vt:lpstr>
      <vt:lpstr>PowerPoint Presentation</vt:lpstr>
      <vt:lpstr>จบการนำเสนอ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แบบรายงานผลการดำเนินงาน โรงพยาบาลเค็มน้อย อร่อย (3) ดี</dc:title>
  <dc:creator>tk793</dc:creator>
  <cp:lastModifiedBy>tk793</cp:lastModifiedBy>
  <cp:revision>2</cp:revision>
  <dcterms:created xsi:type="dcterms:W3CDTF">2019-06-04T05:16:13Z</dcterms:created>
  <dcterms:modified xsi:type="dcterms:W3CDTF">2019-06-11T03:48:21Z</dcterms:modified>
</cp:coreProperties>
</file>